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8624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376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4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782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08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1540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119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697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0632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7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1579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3D8F-C673-4A8B-BE9E-3414BB858461}" type="datetimeFigureOut">
              <a:rPr lang="es-VE" smtClean="0"/>
              <a:t>24/08/2019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F4C7-751A-4CC7-B545-F2A89EE5226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070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1804" y="1268760"/>
            <a:ext cx="7772400" cy="1470025"/>
          </a:xfrm>
        </p:spPr>
        <p:txBody>
          <a:bodyPr/>
          <a:lstStyle/>
          <a:p>
            <a:r>
              <a:rPr lang="es-VE" dirty="0" smtClean="0"/>
              <a:t>Caso de queratosis Folicular Invertida</a:t>
            </a:r>
            <a:endParaRPr lang="es-VE" dirty="0"/>
          </a:p>
        </p:txBody>
      </p:sp>
      <p:sp>
        <p:nvSpPr>
          <p:cNvPr id="3" name="Rectángulo 2"/>
          <p:cNvSpPr/>
          <p:nvPr/>
        </p:nvSpPr>
        <p:spPr>
          <a:xfrm>
            <a:off x="721804" y="321297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Gutierrez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lucas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Victor</a:t>
            </a:r>
            <a:r>
              <a:rPr lang="es-ES" sz="14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Villacis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Marriott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Gibsy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Lopez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Acosta Carmen</a:t>
            </a:r>
            <a:r>
              <a:rPr lang="es-ES" sz="14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Talledo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 Isabel</a:t>
            </a:r>
            <a:r>
              <a:rPr lang="es-ES" sz="14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14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dermatología del Hospital Teodoro Maldonado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Guayaquil- Ecuador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general adscrito al servicio de dermatología del Hospital Teodoro Maldonado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Guayaquil- Ecuador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patólogo -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dermatopatologo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Hospital Teodoro Maldonado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Guayaquil- Ecuador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Residente de segundo año del postgrado dermatología. Universidad de Guayaquil. Hospital Teodoro Maldonado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Guayaquil- Ecuador </a:t>
            </a:r>
          </a:p>
        </p:txBody>
      </p:sp>
    </p:spTree>
    <p:extLst>
      <p:ext uri="{BB962C8B-B14F-4D97-AF65-F5344CB8AC3E}">
        <p14:creationId xmlns:p14="http://schemas.microsoft.com/office/powerpoint/2010/main" val="308116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9707" r="2353" b="19113"/>
          <a:stretch/>
        </p:blipFill>
        <p:spPr bwMode="auto">
          <a:xfrm>
            <a:off x="2195736" y="548680"/>
            <a:ext cx="4999632" cy="530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Cuadro de texto"/>
          <p:cNvSpPr txBox="1"/>
          <p:nvPr/>
        </p:nvSpPr>
        <p:spPr>
          <a:xfrm>
            <a:off x="1403648" y="6021288"/>
            <a:ext cx="7056784" cy="184666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s-EC" sz="12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Ilustración 1. </a:t>
            </a:r>
            <a:r>
              <a:rPr lang="es-EC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observa placa eritematosa con bordes bien definidos y regulares en región naso-labial. </a:t>
            </a:r>
            <a:endParaRPr lang="es-ES" sz="1200" b="1" dirty="0">
              <a:solidFill>
                <a:srgbClr val="4F81B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6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:\Users\Microsoft\Videos\Sin títul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73375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989856" y="4149080"/>
            <a:ext cx="8154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9285" algn="just">
              <a:spcAft>
                <a:spcPts val="1000"/>
              </a:spcAft>
            </a:pPr>
            <a:r>
              <a:rPr lang="es-EC" b="1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Ilustración 2.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histopatológico: Se observa: </a:t>
            </a:r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Capa cornea compacta con acantosis marcada. H/e. 4x. </a:t>
            </a:r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V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mayor aumento de la microfotografía anterior, se aprecia proliferación de células  Escamosas y </a:t>
            </a:r>
            <a:r>
              <a:rPr lang="es-V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basaloides</a:t>
            </a:r>
            <a:r>
              <a:rPr lang="es-V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bien diferenciadas, con remolinos córneos. H/e. 10x. </a:t>
            </a:r>
            <a:r>
              <a:rPr lang="es-V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V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 observan células </a:t>
            </a:r>
            <a:r>
              <a:rPr lang="es-V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basaloides</a:t>
            </a:r>
            <a:r>
              <a:rPr lang="es-V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 atipias ni mitosis atípicas. H/e. 40x.</a:t>
            </a:r>
            <a:endParaRPr lang="es-ES" b="1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896544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75656" y="609329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b="1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Ilustración 3.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observa buena evolución sin recidivas (6 meses). </a:t>
            </a:r>
            <a:endParaRPr lang="es-ES" b="1" dirty="0">
              <a:solidFill>
                <a:srgbClr val="4F81B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73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180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Tema de Office</vt:lpstr>
      <vt:lpstr>Caso de queratosis Folicular Invertida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de queratosis Folicular Invertida</dc:title>
  <dc:creator>CLIENTE</dc:creator>
  <cp:lastModifiedBy>Microsoft</cp:lastModifiedBy>
  <cp:revision>5</cp:revision>
  <dcterms:created xsi:type="dcterms:W3CDTF">2019-07-06T11:40:22Z</dcterms:created>
  <dcterms:modified xsi:type="dcterms:W3CDTF">2019-08-24T22:49:52Z</dcterms:modified>
</cp:coreProperties>
</file>