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</p:sldIdLst>
  <p:sldSz cx="9144000" cy="6858000" type="screen4x3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13D8F-C673-4A8B-BE9E-3414BB858461}" type="datetimeFigureOut">
              <a:rPr lang="es-VE" smtClean="0"/>
              <a:t>24/08/2019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EF4C7-751A-4CC7-B545-F2A89EE5226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086241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13D8F-C673-4A8B-BE9E-3414BB858461}" type="datetimeFigureOut">
              <a:rPr lang="es-VE" smtClean="0"/>
              <a:t>24/08/2019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EF4C7-751A-4CC7-B545-F2A89EE5226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093767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13D8F-C673-4A8B-BE9E-3414BB858461}" type="datetimeFigureOut">
              <a:rPr lang="es-VE" smtClean="0"/>
              <a:t>24/08/2019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EF4C7-751A-4CC7-B545-F2A89EE5226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4480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13D8F-C673-4A8B-BE9E-3414BB858461}" type="datetimeFigureOut">
              <a:rPr lang="es-VE" smtClean="0"/>
              <a:t>24/08/2019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EF4C7-751A-4CC7-B545-F2A89EE5226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078237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13D8F-C673-4A8B-BE9E-3414BB858461}" type="datetimeFigureOut">
              <a:rPr lang="es-VE" smtClean="0"/>
              <a:t>24/08/2019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EF4C7-751A-4CC7-B545-F2A89EE5226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250876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13D8F-C673-4A8B-BE9E-3414BB858461}" type="datetimeFigureOut">
              <a:rPr lang="es-VE" smtClean="0"/>
              <a:t>24/08/2019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EF4C7-751A-4CC7-B545-F2A89EE5226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515401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13D8F-C673-4A8B-BE9E-3414BB858461}" type="datetimeFigureOut">
              <a:rPr lang="es-VE" smtClean="0"/>
              <a:t>24/08/2019</a:t>
            </a:fld>
            <a:endParaRPr lang="es-V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EF4C7-751A-4CC7-B545-F2A89EE5226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711953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13D8F-C673-4A8B-BE9E-3414BB858461}" type="datetimeFigureOut">
              <a:rPr lang="es-VE" smtClean="0"/>
              <a:t>24/08/2019</a:t>
            </a:fld>
            <a:endParaRPr lang="es-V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EF4C7-751A-4CC7-B545-F2A89EE5226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716976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13D8F-C673-4A8B-BE9E-3414BB858461}" type="datetimeFigureOut">
              <a:rPr lang="es-VE" smtClean="0"/>
              <a:t>24/08/2019</a:t>
            </a:fld>
            <a:endParaRPr lang="es-V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EF4C7-751A-4CC7-B545-F2A89EE5226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706324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13D8F-C673-4A8B-BE9E-3414BB858461}" type="datetimeFigureOut">
              <a:rPr lang="es-VE" smtClean="0"/>
              <a:t>24/08/2019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EF4C7-751A-4CC7-B545-F2A89EE5226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60735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13D8F-C673-4A8B-BE9E-3414BB858461}" type="datetimeFigureOut">
              <a:rPr lang="es-VE" smtClean="0"/>
              <a:t>24/08/2019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EF4C7-751A-4CC7-B545-F2A89EE5226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41579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13D8F-C673-4A8B-BE9E-3414BB858461}" type="datetimeFigureOut">
              <a:rPr lang="es-VE" smtClean="0"/>
              <a:t>24/08/2019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EF4C7-751A-4CC7-B545-F2A89EE52268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307054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21804" y="1268760"/>
            <a:ext cx="7772400" cy="1470025"/>
          </a:xfrm>
        </p:spPr>
        <p:txBody>
          <a:bodyPr/>
          <a:lstStyle/>
          <a:p>
            <a:r>
              <a:rPr lang="es-VE" dirty="0" smtClean="0"/>
              <a:t>Caso de queratosis Folicular Invertida</a:t>
            </a:r>
            <a:endParaRPr lang="es-VE" dirty="0"/>
          </a:p>
        </p:txBody>
      </p:sp>
      <p:sp>
        <p:nvSpPr>
          <p:cNvPr id="3" name="Rectángulo 2"/>
          <p:cNvSpPr/>
          <p:nvPr/>
        </p:nvSpPr>
        <p:spPr>
          <a:xfrm>
            <a:off x="721804" y="3212976"/>
            <a:ext cx="78488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s-ES" sz="1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Gutierrez</a:t>
            </a: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San </a:t>
            </a:r>
            <a:r>
              <a:rPr lang="es-ES" sz="1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lucas</a:t>
            </a: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Victor</a:t>
            </a:r>
            <a:r>
              <a:rPr lang="es-ES" sz="1400" b="1" baseline="30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1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Villacis</a:t>
            </a: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Marriott</a:t>
            </a: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Gibsy</a:t>
            </a: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400" b="1" baseline="30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1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Lopez</a:t>
            </a: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Acosta Carmen</a:t>
            </a:r>
            <a:r>
              <a:rPr lang="es-ES" sz="1400" b="1" baseline="30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sz="14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Talledo</a:t>
            </a: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4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Mera Isabel</a:t>
            </a:r>
            <a:r>
              <a:rPr lang="es-ES" sz="1400" b="1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s-ES" sz="1400" b="1" baseline="30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s-E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Jefe del departamento de dermatología del Hospital Teodoro Maldonado </a:t>
            </a:r>
            <a:r>
              <a:rPr lang="es-E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Carbo</a:t>
            </a:r>
            <a:r>
              <a:rPr lang="es-E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Guayaquil- Ecuador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s-E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Médico general adscrito al servicio de dermatología del Hospital Teodoro Maldonado </a:t>
            </a:r>
            <a:r>
              <a:rPr lang="es-E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Carbo</a:t>
            </a:r>
            <a:r>
              <a:rPr lang="es-E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Guayaquil- Ecuador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s-E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Médico patólogo - </a:t>
            </a:r>
            <a:r>
              <a:rPr lang="es-E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dermatopatologo</a:t>
            </a:r>
            <a:r>
              <a:rPr lang="es-E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 Hospital Teodoro Maldonado </a:t>
            </a:r>
            <a:r>
              <a:rPr lang="es-E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Carbo</a:t>
            </a:r>
            <a:r>
              <a:rPr lang="es-E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Guayaquil- Ecuador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es-E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Residente de segundo año del postgrado dermatología. Universidad de Guayaquil. Hospital Teodoro Maldonado </a:t>
            </a:r>
            <a:r>
              <a:rPr lang="es-E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Carbo</a:t>
            </a:r>
            <a:r>
              <a:rPr lang="es-E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Guayaquil- Ecuador </a:t>
            </a:r>
          </a:p>
        </p:txBody>
      </p:sp>
    </p:spTree>
    <p:extLst>
      <p:ext uri="{BB962C8B-B14F-4D97-AF65-F5344CB8AC3E}">
        <p14:creationId xmlns:p14="http://schemas.microsoft.com/office/powerpoint/2010/main" val="3081165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0 Imagen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7" t="9707" r="2353" b="19113"/>
          <a:stretch/>
        </p:blipFill>
        <p:spPr bwMode="auto">
          <a:xfrm>
            <a:off x="2195736" y="548680"/>
            <a:ext cx="4999632" cy="53042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1 Cuadro de texto"/>
          <p:cNvSpPr txBox="1"/>
          <p:nvPr/>
        </p:nvSpPr>
        <p:spPr>
          <a:xfrm>
            <a:off x="1403648" y="6021288"/>
            <a:ext cx="7056784" cy="184666"/>
          </a:xfrm>
          <a:prstGeom prst="rect">
            <a:avLst/>
          </a:prstGeom>
          <a:solidFill>
            <a:prstClr val="white"/>
          </a:solidFill>
          <a:ln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</a:pPr>
            <a:r>
              <a:rPr lang="es-EC" sz="1200" b="1" dirty="0"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Ilustración 1. </a:t>
            </a:r>
            <a:r>
              <a:rPr lang="es-EC" sz="1200" b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observa placa eritematosa con bordes bien definidos y regulares en región naso-labial. </a:t>
            </a:r>
            <a:endParaRPr lang="es-ES" sz="1200" b="1" dirty="0">
              <a:solidFill>
                <a:srgbClr val="4F81B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768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C:\Users\Microsoft\Videos\Sin título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73375" cy="29969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ángulo 4"/>
          <p:cNvSpPr/>
          <p:nvPr/>
        </p:nvSpPr>
        <p:spPr>
          <a:xfrm>
            <a:off x="989856" y="4149080"/>
            <a:ext cx="81541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29285" algn="just">
              <a:spcAft>
                <a:spcPts val="1000"/>
              </a:spcAft>
            </a:pPr>
            <a:r>
              <a:rPr lang="es-EC" b="1" dirty="0">
                <a:solidFill>
                  <a:srgbClr val="4F81B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Ilustración 2. </a:t>
            </a:r>
            <a:r>
              <a:rPr lang="es-EC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Estudio histopatológico: Se observa: </a:t>
            </a:r>
            <a:r>
              <a:rPr lang="es-EC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s-EC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Capa cornea compacta con acantosis marcada. H/e. 4x. </a:t>
            </a:r>
            <a:r>
              <a:rPr lang="es-EC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s-EC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V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mayor aumento de la microfotografía anterior, se aprecia proliferación de células  Escamosas y </a:t>
            </a:r>
            <a:r>
              <a:rPr lang="es-VE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basaloides</a:t>
            </a:r>
            <a:r>
              <a:rPr lang="es-V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bien diferenciadas, con remolinos córneos. H/e. 10x. </a:t>
            </a:r>
            <a:r>
              <a:rPr lang="es-VE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V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Se observan células </a:t>
            </a:r>
            <a:r>
              <a:rPr lang="es-VE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basaloides</a:t>
            </a:r>
            <a:r>
              <a:rPr lang="es-V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sin atipias ni mitosis atípicas. H/e. 40x.</a:t>
            </a:r>
            <a:endParaRPr lang="es-ES" b="1" dirty="0">
              <a:solidFill>
                <a:srgbClr val="4F81B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236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04664"/>
            <a:ext cx="4896544" cy="53285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ángulo 4"/>
          <p:cNvSpPr/>
          <p:nvPr/>
        </p:nvSpPr>
        <p:spPr>
          <a:xfrm>
            <a:off x="1475656" y="6093296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EC" b="1" dirty="0">
                <a:solidFill>
                  <a:srgbClr val="4F81B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Ilustración 3. </a:t>
            </a:r>
            <a:r>
              <a:rPr lang="es-EC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observa buena evolución sin recidivas (6 meses). </a:t>
            </a:r>
            <a:endParaRPr lang="es-ES" b="1" dirty="0">
              <a:solidFill>
                <a:srgbClr val="4F81B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0730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180</Words>
  <Application>Microsoft Office PowerPoint</Application>
  <PresentationFormat>Presentación en pantalla (4:3)</PresentationFormat>
  <Paragraphs>9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Tema de Office</vt:lpstr>
      <vt:lpstr>Caso de queratosis Folicular Invertida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Caso de queratosis Folicular Invertida</dc:title>
  <dc:creator>CLIENTE</dc:creator>
  <cp:lastModifiedBy>Microsoft</cp:lastModifiedBy>
  <cp:revision>5</cp:revision>
  <dcterms:created xsi:type="dcterms:W3CDTF">2019-07-06T11:40:22Z</dcterms:created>
  <dcterms:modified xsi:type="dcterms:W3CDTF">2019-08-24T22:49:52Z</dcterms:modified>
</cp:coreProperties>
</file>